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59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Covering Against Deception</a:t>
            </a:r>
            <a:br>
              <a:rPr lang="en-US" dirty="0"/>
            </a:br>
            <a:r>
              <a:rPr lang="en-US" sz="3200" dirty="0"/>
              <a:t>Matthew 7:15-29</a:t>
            </a:r>
            <a:endParaRPr lang="en-US" sz="2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Pastor Joseph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04/12/2016</a:t>
            </a:r>
          </a:p>
        </p:txBody>
      </p:sp>
    </p:spTree>
    <p:extLst>
      <p:ext uri="{BB962C8B-B14F-4D97-AF65-F5344CB8AC3E}">
        <p14:creationId xmlns:p14="http://schemas.microsoft.com/office/powerpoint/2010/main" val="2361610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Covering Against Deception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AU" b="1" dirty="0"/>
              <a:t>Covering: </a:t>
            </a:r>
            <a:r>
              <a:rPr lang="en-AU" dirty="0"/>
              <a:t>Submission to the leadership and authority of God, of Christ and the Holy Spirit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/>
              <a:t>It involves the full and total obedience to the Word of God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337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Covering Against Deception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AU" dirty="0"/>
              <a:t>When Adam and Eve disobeyed The Word and Will of God </a:t>
            </a:r>
            <a:r>
              <a:rPr lang="en-US" dirty="0"/>
              <a:t>they were out from covering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They were out from Divine Authority and protection. They left themselves open to deception.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646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4 Types of Deception: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AU" dirty="0"/>
              <a:t>Satanic deception</a:t>
            </a:r>
          </a:p>
          <a:p>
            <a:pPr marL="0" indent="0">
              <a:buNone/>
            </a:pPr>
            <a:r>
              <a:rPr lang="en-AU" dirty="0"/>
              <a:t>2. Human deception</a:t>
            </a:r>
          </a:p>
          <a:p>
            <a:pPr marL="0" indent="0">
              <a:buNone/>
            </a:pPr>
            <a:r>
              <a:rPr lang="en-AU" dirty="0"/>
              <a:t>3. Self deception</a:t>
            </a:r>
          </a:p>
          <a:p>
            <a:pPr marL="0" indent="0">
              <a:buNone/>
            </a:pPr>
            <a:r>
              <a:rPr lang="en-AU" dirty="0"/>
              <a:t>4. Sinful deception</a:t>
            </a:r>
          </a:p>
          <a:p>
            <a:pPr marL="0" indent="0">
              <a:buNone/>
            </a:pPr>
            <a:endParaRPr lang="en-AU" dirty="0"/>
          </a:p>
          <a:p>
            <a:pPr marL="514350" indent="-514350">
              <a:buAutoNum type="arabicPeriod"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59160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Covering Against Deception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en-US" dirty="0"/>
              <a:t>Stay in harmony with the Word of God (Genesis 3:1-7)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2) Stay under the authority and covering of Christ (Psalms 92:13-14)</a:t>
            </a:r>
          </a:p>
          <a:p>
            <a:pPr lvl="1"/>
            <a:r>
              <a:rPr lang="en-US" dirty="0"/>
              <a:t>The Passover (Exodus 12)</a:t>
            </a:r>
          </a:p>
          <a:p>
            <a:pPr lvl="1"/>
            <a:r>
              <a:rPr lang="en-US" dirty="0"/>
              <a:t>House of Rahab (Joshua 2)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endParaRPr lang="en-AU" b="1" dirty="0"/>
          </a:p>
          <a:p>
            <a:pPr marL="514350" indent="-514350">
              <a:buAutoNum type="arabicParenR"/>
            </a:pPr>
            <a:endParaRPr lang="en-US" dirty="0"/>
          </a:p>
          <a:p>
            <a:pPr marL="514350" indent="-514350">
              <a:buAutoNum type="arabicParenR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514350" indent="-514350">
              <a:buAutoNum type="arabicParenR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4213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Covering Against Deception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arenR" startAt="3"/>
            </a:pPr>
            <a:r>
              <a:rPr lang="en-US" dirty="0"/>
              <a:t>Maintain a love for the </a:t>
            </a:r>
            <a:r>
              <a:rPr lang="en-US"/>
              <a:t>truth   (2 Thessalonians </a:t>
            </a:r>
            <a:r>
              <a:rPr lang="en-US" dirty="0"/>
              <a:t>2:1-12 and John 8:30-34)</a:t>
            </a:r>
          </a:p>
          <a:p>
            <a:pPr marL="514350" indent="-514350">
              <a:buFont typeface="+mj-lt"/>
              <a:buAutoNum type="arabicParenR" startAt="3"/>
            </a:pPr>
            <a:endParaRPr lang="en-US" dirty="0"/>
          </a:p>
          <a:p>
            <a:pPr marL="514350" indent="-514350">
              <a:buFont typeface="+mj-lt"/>
              <a:buAutoNum type="arabicParenR" startAt="3"/>
            </a:pPr>
            <a:r>
              <a:rPr lang="en-US" dirty="0"/>
              <a:t>Beware of Spiritual and Intellectual Pride</a:t>
            </a:r>
          </a:p>
          <a:p>
            <a:pPr lvl="1"/>
            <a:r>
              <a:rPr lang="en-US" dirty="0"/>
              <a:t>Proverbs 16:18-19</a:t>
            </a:r>
          </a:p>
          <a:p>
            <a:pPr lvl="1"/>
            <a:r>
              <a:rPr lang="en-US" dirty="0"/>
              <a:t>Genesis 3:1-6</a:t>
            </a:r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arenR" startAt="3"/>
            </a:pPr>
            <a:endParaRPr lang="en-US" dirty="0"/>
          </a:p>
          <a:p>
            <a:pPr marL="514350" indent="-514350">
              <a:buFont typeface="+mj-lt"/>
              <a:buAutoNum type="arabicParenR" startAt="3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514350" indent="-514350">
              <a:buAutoNum type="arabicParenR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627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Covering Against Deception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514350">
              <a:buFont typeface="+mj-lt"/>
              <a:buAutoNum type="arabicParenR" startAt="5"/>
            </a:pPr>
            <a:r>
              <a:rPr lang="en-US" dirty="0"/>
              <a:t>Maintain a submissive spirit at all times  (1 Samuel 15:22-23)</a:t>
            </a:r>
          </a:p>
          <a:p>
            <a:pPr marL="571500" indent="-514350">
              <a:buFont typeface="+mj-lt"/>
              <a:buAutoNum type="arabicParenR" startAt="5"/>
            </a:pPr>
            <a:endParaRPr lang="en-US" dirty="0"/>
          </a:p>
          <a:p>
            <a:pPr marL="571500" indent="-514350">
              <a:buFont typeface="+mj-lt"/>
              <a:buAutoNum type="arabicParenR" startAt="5"/>
            </a:pPr>
            <a:r>
              <a:rPr lang="en-US" dirty="0"/>
              <a:t>Maintain unconditional surrender to God’s will (Matthew 6:9-10 and Romans 12:1-12)</a:t>
            </a:r>
          </a:p>
          <a:p>
            <a:pPr marL="571500" indent="-514350">
              <a:buFont typeface="+mj-lt"/>
              <a:buAutoNum type="arabicParenR" startAt="5"/>
            </a:pPr>
            <a:endParaRPr lang="en-US" dirty="0"/>
          </a:p>
          <a:p>
            <a:pPr marL="571500" indent="-514350">
              <a:buFont typeface="+mj-lt"/>
              <a:buAutoNum type="arabicParenR" startAt="5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arenR" startAt="3"/>
            </a:pPr>
            <a:endParaRPr lang="en-US" dirty="0"/>
          </a:p>
          <a:p>
            <a:pPr marL="514350" indent="-514350">
              <a:buFont typeface="+mj-lt"/>
              <a:buAutoNum type="arabicParenR" startAt="3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514350" indent="-514350">
              <a:buAutoNum type="arabicParenR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8576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1695</TotalTime>
  <Words>189</Words>
  <Application>Microsoft Office PowerPoint</Application>
  <PresentationFormat>On-screen Show (4:3)</PresentationFormat>
  <Paragraphs>53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맑은 고딕</vt:lpstr>
      <vt:lpstr>Arial</vt:lpstr>
      <vt:lpstr>Century Gothic</vt:lpstr>
      <vt:lpstr>Office Theme</vt:lpstr>
      <vt:lpstr>Covering Against Deception Matthew 7:15-29</vt:lpstr>
      <vt:lpstr>Covering Against Deception</vt:lpstr>
      <vt:lpstr>Covering Against Deception</vt:lpstr>
      <vt:lpstr>4 Types of Deception:</vt:lpstr>
      <vt:lpstr>Covering Against Deception</vt:lpstr>
      <vt:lpstr>Covering Against Deception</vt:lpstr>
      <vt:lpstr>Covering Against Deception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Evangel</cp:lastModifiedBy>
  <cp:revision>63</cp:revision>
  <dcterms:created xsi:type="dcterms:W3CDTF">2014-04-01T16:35:38Z</dcterms:created>
  <dcterms:modified xsi:type="dcterms:W3CDTF">2016-12-04T02:57:49Z</dcterms:modified>
</cp:coreProperties>
</file>